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4" r:id="rId4"/>
    <p:sldId id="265" r:id="rId5"/>
    <p:sldId id="262" r:id="rId6"/>
    <p:sldId id="263" r:id="rId7"/>
    <p:sldId id="259" r:id="rId8"/>
    <p:sldId id="261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570" y="-18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0D2830-E87C-4620-A585-E4A546BD8BB9}" type="datetimeFigureOut">
              <a:rPr lang="en-IN" smtClean="0"/>
              <a:pPr/>
              <a:t>03-07-2024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FC6014-BE03-46DC-87CD-9855221052EC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Autofit/>
          </a:bodyPr>
          <a:lstStyle/>
          <a:p>
            <a:r>
              <a:rPr lang="en-US" b="1" dirty="0" smtClean="0"/>
              <a:t>PLASMA MEMBRANE</a:t>
            </a:r>
            <a:endParaRPr lang="en-IN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5410200"/>
          </a:xfrm>
        </p:spPr>
        <p:txBody>
          <a:bodyPr>
            <a:normAutofit fontScale="92500" lnSpcReduction="10000"/>
          </a:bodyPr>
          <a:lstStyle/>
          <a:p>
            <a:r>
              <a:rPr lang="en-US" b="1" dirty="0" smtClean="0"/>
              <a:t>PLASMA MEMBRANE ENCLOSES EVERY TYPE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OF CELL,BOTH PROKARYOTIC AND EUKARYOTIC CELLS.</a:t>
            </a:r>
          </a:p>
          <a:p>
            <a:r>
              <a:rPr lang="en-US" b="1" dirty="0" smtClean="0"/>
              <a:t>IT PHYSICALLY SEPERATES CYTOPLASM FROM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THE SURROUNDING ENVIRONMENT.</a:t>
            </a:r>
          </a:p>
          <a:p>
            <a:r>
              <a:rPr lang="en-US" b="1" dirty="0" smtClean="0"/>
              <a:t>IT IS A ULTRATHIN,ELASTIC,LIVING,DYNAMIC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SELECTIVE TRANSPORT BARRIER.</a:t>
            </a:r>
          </a:p>
          <a:p>
            <a:r>
              <a:rPr lang="en-US" b="1" dirty="0" smtClean="0"/>
              <a:t>ALL BIOLOGICAL MEMBRANES HAVE SIMILAR STRUCTURE AND SELECTIVE PERMIABILITY,BUT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DIFFER IN FUNCTION.</a:t>
            </a:r>
          </a:p>
          <a:p>
            <a:pPr>
              <a:buNone/>
            </a:pPr>
            <a:r>
              <a:rPr lang="en-US" b="1" dirty="0"/>
              <a:t> </a:t>
            </a:r>
            <a:r>
              <a:rPr lang="en-US" b="1" dirty="0" smtClean="0"/>
              <a:t>   </a:t>
            </a:r>
            <a:endParaRPr lang="en-IN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Structure of plasma membrane</a:t>
            </a:r>
            <a:endParaRPr lang="en-IN" b="1" dirty="0"/>
          </a:p>
        </p:txBody>
      </p:sp>
      <p:pic>
        <p:nvPicPr>
          <p:cNvPr id="4" name="Content Placeholder 3" descr="download (1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1905000"/>
            <a:ext cx="8153399" cy="4648199"/>
          </a:xfr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91200"/>
          </a:xfrm>
        </p:spPr>
        <p:txBody>
          <a:bodyPr/>
          <a:lstStyle/>
          <a:p>
            <a:r>
              <a:rPr lang="en-US" b="1" dirty="0" smtClean="0"/>
              <a:t>MADE UP OF PROTEINS,LIPIDS AND CARBOHYDRATES.</a:t>
            </a:r>
          </a:p>
          <a:p>
            <a:r>
              <a:rPr lang="en-US" b="1" dirty="0" smtClean="0"/>
              <a:t>LIPIDS---PHOSPHO,GLYCO,SPHINGO,STEROLS.</a:t>
            </a:r>
          </a:p>
          <a:p>
            <a:r>
              <a:rPr lang="en-US" b="1" dirty="0" smtClean="0"/>
              <a:t>PROTEINS—STRUCTURAL,FUNCTIONAL,CARRIER</a:t>
            </a:r>
          </a:p>
          <a:p>
            <a:r>
              <a:rPr lang="en-US" b="1" dirty="0" smtClean="0"/>
              <a:t>STRUCTURAL—EXTRINSIC,INTRINSIC</a:t>
            </a:r>
          </a:p>
          <a:p>
            <a:r>
              <a:rPr lang="en-US" b="1" dirty="0" smtClean="0"/>
              <a:t>CARBOHYDRATES—GLYCOPROTEINS,GLYCOLIPIDS</a:t>
            </a:r>
          </a:p>
          <a:p>
            <a:endParaRPr lang="en-IN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715000"/>
          </a:xfrm>
        </p:spPr>
        <p:txBody>
          <a:bodyPr/>
          <a:lstStyle/>
          <a:p>
            <a:r>
              <a:rPr lang="en-US" b="1" dirty="0" smtClean="0"/>
              <a:t>THREE THEORIES TO EXPLAIN STRUCTURE</a:t>
            </a:r>
          </a:p>
          <a:p>
            <a:r>
              <a:rPr lang="en-US" b="1" dirty="0" smtClean="0"/>
              <a:t>1.DANIELLI AND DAVESON’S BIMOLECULAR MODEL</a:t>
            </a:r>
          </a:p>
          <a:p>
            <a:r>
              <a:rPr lang="en-US" b="1" dirty="0" smtClean="0"/>
              <a:t>2.ROBERTSON’S TRILAMINAR MODEL</a:t>
            </a:r>
          </a:p>
          <a:p>
            <a:r>
              <a:rPr lang="en-US" b="1" dirty="0" smtClean="0"/>
              <a:t>3.HILLEIR AND HOFFMAN’S MICELLAR MODEL</a:t>
            </a:r>
          </a:p>
          <a:p>
            <a:r>
              <a:rPr lang="en-US" b="1" dirty="0" smtClean="0"/>
              <a:t>4.SINGER AND NICOLSON’S FLUID MOSAIC MODEL</a:t>
            </a:r>
          </a:p>
          <a:p>
            <a:endParaRPr lang="en-IN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jhhh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" y="838200"/>
            <a:ext cx="8381999" cy="5562600"/>
          </a:xfr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73162"/>
          </a:xfrm>
        </p:spPr>
        <p:txBody>
          <a:bodyPr>
            <a:normAutofit/>
          </a:bodyPr>
          <a:lstStyle/>
          <a:p>
            <a:r>
              <a:rPr lang="en-US" b="1" dirty="0" err="1" smtClean="0"/>
              <a:t>Micellar</a:t>
            </a:r>
            <a:r>
              <a:rPr lang="en-US" b="1" dirty="0" smtClean="0"/>
              <a:t> theory</a:t>
            </a:r>
            <a:endParaRPr lang="en-IN" b="1" dirty="0"/>
          </a:p>
        </p:txBody>
      </p:sp>
      <p:pic>
        <p:nvPicPr>
          <p:cNvPr id="4" name="Content Placeholder 3" descr="ihh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9601" y="1295400"/>
            <a:ext cx="7924800" cy="5105400"/>
          </a:xfr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hgjhgjy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57201" y="685800"/>
            <a:ext cx="8153400" cy="5943599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762000"/>
            <a:ext cx="8229600" cy="5715000"/>
          </a:xfrm>
        </p:spPr>
        <p:txBody>
          <a:bodyPr/>
          <a:lstStyle/>
          <a:p>
            <a:r>
              <a:rPr lang="en-US" b="1" dirty="0" smtClean="0"/>
              <a:t>LIPIDS SHOW FLIP-FLOP MOVEMENT,LATERAL DIFFUSION OR ROTATION.</a:t>
            </a:r>
          </a:p>
          <a:p>
            <a:r>
              <a:rPr lang="en-US" b="1" dirty="0" smtClean="0"/>
              <a:t>FUNCTIONS—1.TRANSPORT OF WATER</a:t>
            </a:r>
          </a:p>
          <a:p>
            <a:r>
              <a:rPr lang="en-US" b="1" dirty="0" smtClean="0"/>
              <a:t>2.ION-TRANSPORT</a:t>
            </a:r>
          </a:p>
          <a:p>
            <a:r>
              <a:rPr lang="en-US" b="1" dirty="0" smtClean="0"/>
              <a:t>3.ENDOCYTOSIS—PINOCYTOSIS AND RECEPTOR MEDIATED ENDOCYTOSIS</a:t>
            </a:r>
          </a:p>
          <a:p>
            <a:r>
              <a:rPr lang="en-US" b="1" dirty="0" smtClean="0"/>
              <a:t>4.PHAGOCYTOSIS</a:t>
            </a:r>
          </a:p>
          <a:p>
            <a:r>
              <a:rPr lang="en-US" b="1" smtClean="0"/>
              <a:t>5.SPECIAL FUNCTIONS</a:t>
            </a:r>
            <a:endParaRPr lang="en-US" b="1" dirty="0" smtClean="0"/>
          </a:p>
          <a:p>
            <a:pPr>
              <a:buNone/>
            </a:pPr>
            <a:endParaRPr lang="en-IN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61</TotalTime>
  <Words>113</Words>
  <Application>Microsoft Office PowerPoint</Application>
  <PresentationFormat>On-screen Show (4:3)</PresentationFormat>
  <Paragraphs>28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PLASMA MEMBRANE</vt:lpstr>
      <vt:lpstr>Structure of plasma membrane</vt:lpstr>
      <vt:lpstr>PowerPoint Presentation</vt:lpstr>
      <vt:lpstr>PowerPoint Presentation</vt:lpstr>
      <vt:lpstr>PowerPoint Presentation</vt:lpstr>
      <vt:lpstr>Micellar theory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PLASMA MEMBRANE</dc:title>
  <dc:creator>AA</dc:creator>
  <cp:lastModifiedBy>HARSHA</cp:lastModifiedBy>
  <cp:revision>8</cp:revision>
  <dcterms:created xsi:type="dcterms:W3CDTF">2015-12-21T16:58:17Z</dcterms:created>
  <dcterms:modified xsi:type="dcterms:W3CDTF">2024-07-03T09:18:19Z</dcterms:modified>
</cp:coreProperties>
</file>